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sldIdLst>
    <p:sldId id="256" r:id="rId5"/>
    <p:sldId id="257" r:id="rId6"/>
    <p:sldId id="258" r:id="rId7"/>
    <p:sldId id="277" r:id="rId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0F08E0-A5FC-EF4A-AFBF-FFB67BAD9C1D}" v="51" dt="2018-10-09T02:30:42.697"/>
    <p1510:client id="{95CDEF61-3FC0-4902-BE15-DA3347CA36C1}" v="23" dt="2018-10-09T23:56:02.34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mer, Chris Alan" userId="S::cahemmer@ad.unc.edu::c75f5715-92e3-41a0-a671-cd7729daaf76" providerId="AD" clId="Web-{95CDEF61-3FC0-4902-BE15-DA3347CA36C1}"/>
    <pc:docChg chg="delSld modSld">
      <pc:chgData name="Hemmer, Chris Alan" userId="S::cahemmer@ad.unc.edu::c75f5715-92e3-41a0-a671-cd7729daaf76" providerId="AD" clId="Web-{95CDEF61-3FC0-4902-BE15-DA3347CA36C1}" dt="2018-10-10T00:00:45.386" v="77"/>
      <pc:docMkLst>
        <pc:docMk/>
      </pc:docMkLst>
      <pc:sldChg chg="addSp delSp modSp delAnim">
        <pc:chgData name="Hemmer, Chris Alan" userId="S::cahemmer@ad.unc.edu::c75f5715-92e3-41a0-a671-cd7729daaf76" providerId="AD" clId="Web-{95CDEF61-3FC0-4902-BE15-DA3347CA36C1}" dt="2018-10-09T23:56:02.343" v="30" actId="1076"/>
        <pc:sldMkLst>
          <pc:docMk/>
          <pc:sldMk cId="0" sldId="258"/>
        </pc:sldMkLst>
        <pc:spChg chg="add mod">
          <ac:chgData name="Hemmer, Chris Alan" userId="S::cahemmer@ad.unc.edu::c75f5715-92e3-41a0-a671-cd7729daaf76" providerId="AD" clId="Web-{95CDEF61-3FC0-4902-BE15-DA3347CA36C1}" dt="2018-10-09T23:55:24.757" v="23" actId="1076"/>
          <ac:spMkLst>
            <pc:docMk/>
            <pc:sldMk cId="0" sldId="258"/>
            <ac:spMk id="2" creationId="{28B85879-6325-4ED6-B0DA-A332B1FBB2AB}"/>
          </ac:spMkLst>
        </pc:spChg>
        <pc:spChg chg="add mod">
          <ac:chgData name="Hemmer, Chris Alan" userId="S::cahemmer@ad.unc.edu::c75f5715-92e3-41a0-a671-cd7729daaf76" providerId="AD" clId="Web-{95CDEF61-3FC0-4902-BE15-DA3347CA36C1}" dt="2018-10-09T23:56:02.343" v="29" actId="1076"/>
          <ac:spMkLst>
            <pc:docMk/>
            <pc:sldMk cId="0" sldId="258"/>
            <ac:spMk id="4" creationId="{072D13E4-B8E1-4F22-93FD-308B444E6FF4}"/>
          </ac:spMkLst>
        </pc:spChg>
        <pc:spChg chg="add mod">
          <ac:chgData name="Hemmer, Chris Alan" userId="S::cahemmer@ad.unc.edu::c75f5715-92e3-41a0-a671-cd7729daaf76" providerId="AD" clId="Web-{95CDEF61-3FC0-4902-BE15-DA3347CA36C1}" dt="2018-10-09T23:55:42.414" v="25" actId="1076"/>
          <ac:spMkLst>
            <pc:docMk/>
            <pc:sldMk cId="0" sldId="258"/>
            <ac:spMk id="6" creationId="{D4A41100-7169-4290-A195-F904913395FB}"/>
          </ac:spMkLst>
        </pc:spChg>
        <pc:spChg chg="add mod">
          <ac:chgData name="Hemmer, Chris Alan" userId="S::cahemmer@ad.unc.edu::c75f5715-92e3-41a0-a671-cd7729daaf76" providerId="AD" clId="Web-{95CDEF61-3FC0-4902-BE15-DA3347CA36C1}" dt="2018-10-09T23:56:02.343" v="30" actId="1076"/>
          <ac:spMkLst>
            <pc:docMk/>
            <pc:sldMk cId="0" sldId="258"/>
            <ac:spMk id="8" creationId="{D087E5B8-F66B-4031-A4A9-95C1A48D2ED9}"/>
          </ac:spMkLst>
        </pc:spChg>
        <pc:spChg chg="mod">
          <ac:chgData name="Hemmer, Chris Alan" userId="S::cahemmer@ad.unc.edu::c75f5715-92e3-41a0-a671-cd7729daaf76" providerId="AD" clId="Web-{95CDEF61-3FC0-4902-BE15-DA3347CA36C1}" dt="2018-10-09T23:55:00.351" v="19" actId="1076"/>
          <ac:spMkLst>
            <pc:docMk/>
            <pc:sldMk cId="0" sldId="258"/>
            <ac:spMk id="134" creationId="{00000000-0000-0000-0000-000000000000}"/>
          </ac:spMkLst>
        </pc:spChg>
        <pc:spChg chg="del">
          <ac:chgData name="Hemmer, Chris Alan" userId="S::cahemmer@ad.unc.edu::c75f5715-92e3-41a0-a671-cd7729daaf76" providerId="AD" clId="Web-{95CDEF61-3FC0-4902-BE15-DA3347CA36C1}" dt="2018-10-09T23:53:59.972" v="2"/>
          <ac:spMkLst>
            <pc:docMk/>
            <pc:sldMk cId="0" sldId="258"/>
            <ac:spMk id="137" creationId="{00000000-0000-0000-0000-000000000000}"/>
          </ac:spMkLst>
        </pc:spChg>
        <pc:spChg chg="mod">
          <ac:chgData name="Hemmer, Chris Alan" userId="S::cahemmer@ad.unc.edu::c75f5715-92e3-41a0-a671-cd7729daaf76" providerId="AD" clId="Web-{95CDEF61-3FC0-4902-BE15-DA3347CA36C1}" dt="2018-10-09T23:55:46.586" v="27" actId="1076"/>
          <ac:spMkLst>
            <pc:docMk/>
            <pc:sldMk cId="0" sldId="258"/>
            <ac:spMk id="138" creationId="{00000000-0000-0000-0000-000000000000}"/>
          </ac:spMkLst>
        </pc:spChg>
        <pc:picChg chg="add mod">
          <ac:chgData name="Hemmer, Chris Alan" userId="S::cahemmer@ad.unc.edu::c75f5715-92e3-41a0-a671-cd7729daaf76" providerId="AD" clId="Web-{95CDEF61-3FC0-4902-BE15-DA3347CA36C1}" dt="2018-10-09T23:56:02.327" v="28" actId="1076"/>
          <ac:picMkLst>
            <pc:docMk/>
            <pc:sldMk cId="0" sldId="258"/>
            <ac:picMk id="3" creationId="{5E3B24AB-1359-4A2D-93D8-39D67FBE76E8}"/>
          </ac:picMkLst>
        </pc:picChg>
        <pc:picChg chg="add mod">
          <ac:chgData name="Hemmer, Chris Alan" userId="S::cahemmer@ad.unc.edu::c75f5715-92e3-41a0-a671-cd7729daaf76" providerId="AD" clId="Web-{95CDEF61-3FC0-4902-BE15-DA3347CA36C1}" dt="2018-10-09T23:55:42.414" v="24" actId="1076"/>
          <ac:picMkLst>
            <pc:docMk/>
            <pc:sldMk cId="0" sldId="258"/>
            <ac:picMk id="5" creationId="{175BFE95-6405-4CAC-ADA4-407377167556}"/>
          </ac:picMkLst>
        </pc:picChg>
        <pc:picChg chg="mod">
          <ac:chgData name="Hemmer, Chris Alan" userId="S::cahemmer@ad.unc.edu::c75f5715-92e3-41a0-a671-cd7729daaf76" providerId="AD" clId="Web-{95CDEF61-3FC0-4902-BE15-DA3347CA36C1}" dt="2018-10-09T23:55:12.086" v="21" actId="1076"/>
          <ac:picMkLst>
            <pc:docMk/>
            <pc:sldMk cId="0" sldId="258"/>
            <ac:picMk id="136" creationId="{00000000-0000-0000-0000-000000000000}"/>
          </ac:picMkLst>
        </pc:picChg>
      </pc:sldChg>
      <pc:sldChg chg="del">
        <pc:chgData name="Hemmer, Chris Alan" userId="S::cahemmer@ad.unc.edu::c75f5715-92e3-41a0-a671-cd7729daaf76" providerId="AD" clId="Web-{95CDEF61-3FC0-4902-BE15-DA3347CA36C1}" dt="2018-10-10T00:00:45.386" v="77"/>
        <pc:sldMkLst>
          <pc:docMk/>
          <pc:sldMk cId="0" sldId="259"/>
        </pc:sldMkLst>
      </pc:sldChg>
      <pc:sldChg chg="del">
        <pc:chgData name="Hemmer, Chris Alan" userId="S::cahemmer@ad.unc.edu::c75f5715-92e3-41a0-a671-cd7729daaf76" providerId="AD" clId="Web-{95CDEF61-3FC0-4902-BE15-DA3347CA36C1}" dt="2018-10-10T00:00:43.057" v="76"/>
        <pc:sldMkLst>
          <pc:docMk/>
          <pc:sldMk cId="0" sldId="260"/>
        </pc:sldMkLst>
      </pc:sldChg>
      <pc:sldChg chg="del">
        <pc:chgData name="Hemmer, Chris Alan" userId="S::cahemmer@ad.unc.edu::c75f5715-92e3-41a0-a671-cd7729daaf76" providerId="AD" clId="Web-{95CDEF61-3FC0-4902-BE15-DA3347CA36C1}" dt="2018-10-09T23:56:49.877" v="47"/>
        <pc:sldMkLst>
          <pc:docMk/>
          <pc:sldMk cId="0" sldId="261"/>
        </pc:sldMkLst>
      </pc:sldChg>
      <pc:sldChg chg="del">
        <pc:chgData name="Hemmer, Chris Alan" userId="S::cahemmer@ad.unc.edu::c75f5715-92e3-41a0-a671-cd7729daaf76" providerId="AD" clId="Web-{95CDEF61-3FC0-4902-BE15-DA3347CA36C1}" dt="2018-10-09T23:56:49.877" v="46"/>
        <pc:sldMkLst>
          <pc:docMk/>
          <pc:sldMk cId="0" sldId="262"/>
        </pc:sldMkLst>
      </pc:sldChg>
      <pc:sldChg chg="del">
        <pc:chgData name="Hemmer, Chris Alan" userId="S::cahemmer@ad.unc.edu::c75f5715-92e3-41a0-a671-cd7729daaf76" providerId="AD" clId="Web-{95CDEF61-3FC0-4902-BE15-DA3347CA36C1}" dt="2018-10-09T23:56:49.877" v="45"/>
        <pc:sldMkLst>
          <pc:docMk/>
          <pc:sldMk cId="0" sldId="263"/>
        </pc:sldMkLst>
      </pc:sldChg>
      <pc:sldChg chg="del">
        <pc:chgData name="Hemmer, Chris Alan" userId="S::cahemmer@ad.unc.edu::c75f5715-92e3-41a0-a671-cd7729daaf76" providerId="AD" clId="Web-{95CDEF61-3FC0-4902-BE15-DA3347CA36C1}" dt="2018-10-09T23:56:49.877" v="44"/>
        <pc:sldMkLst>
          <pc:docMk/>
          <pc:sldMk cId="0" sldId="264"/>
        </pc:sldMkLst>
      </pc:sldChg>
      <pc:sldChg chg="del">
        <pc:chgData name="Hemmer, Chris Alan" userId="S::cahemmer@ad.unc.edu::c75f5715-92e3-41a0-a671-cd7729daaf76" providerId="AD" clId="Web-{95CDEF61-3FC0-4902-BE15-DA3347CA36C1}" dt="2018-10-09T23:56:49.877" v="43"/>
        <pc:sldMkLst>
          <pc:docMk/>
          <pc:sldMk cId="0" sldId="265"/>
        </pc:sldMkLst>
      </pc:sldChg>
      <pc:sldChg chg="del">
        <pc:chgData name="Hemmer, Chris Alan" userId="S::cahemmer@ad.unc.edu::c75f5715-92e3-41a0-a671-cd7729daaf76" providerId="AD" clId="Web-{95CDEF61-3FC0-4902-BE15-DA3347CA36C1}" dt="2018-10-09T23:56:49.846" v="42"/>
        <pc:sldMkLst>
          <pc:docMk/>
          <pc:sldMk cId="0" sldId="266"/>
        </pc:sldMkLst>
      </pc:sldChg>
      <pc:sldChg chg="del">
        <pc:chgData name="Hemmer, Chris Alan" userId="S::cahemmer@ad.unc.edu::c75f5715-92e3-41a0-a671-cd7729daaf76" providerId="AD" clId="Web-{95CDEF61-3FC0-4902-BE15-DA3347CA36C1}" dt="2018-10-09T23:56:49.846" v="41"/>
        <pc:sldMkLst>
          <pc:docMk/>
          <pc:sldMk cId="0" sldId="267"/>
        </pc:sldMkLst>
      </pc:sldChg>
      <pc:sldChg chg="del">
        <pc:chgData name="Hemmer, Chris Alan" userId="S::cahemmer@ad.unc.edu::c75f5715-92e3-41a0-a671-cd7729daaf76" providerId="AD" clId="Web-{95CDEF61-3FC0-4902-BE15-DA3347CA36C1}" dt="2018-10-09T23:56:49.846" v="40"/>
        <pc:sldMkLst>
          <pc:docMk/>
          <pc:sldMk cId="0" sldId="268"/>
        </pc:sldMkLst>
      </pc:sldChg>
      <pc:sldChg chg="del">
        <pc:chgData name="Hemmer, Chris Alan" userId="S::cahemmer@ad.unc.edu::c75f5715-92e3-41a0-a671-cd7729daaf76" providerId="AD" clId="Web-{95CDEF61-3FC0-4902-BE15-DA3347CA36C1}" dt="2018-10-09T23:56:49.846" v="39"/>
        <pc:sldMkLst>
          <pc:docMk/>
          <pc:sldMk cId="0" sldId="269"/>
        </pc:sldMkLst>
      </pc:sldChg>
      <pc:sldChg chg="del">
        <pc:chgData name="Hemmer, Chris Alan" userId="S::cahemmer@ad.unc.edu::c75f5715-92e3-41a0-a671-cd7729daaf76" providerId="AD" clId="Web-{95CDEF61-3FC0-4902-BE15-DA3347CA36C1}" dt="2018-10-09T23:56:49.846" v="38"/>
        <pc:sldMkLst>
          <pc:docMk/>
          <pc:sldMk cId="0" sldId="270"/>
        </pc:sldMkLst>
      </pc:sldChg>
      <pc:sldChg chg="del">
        <pc:chgData name="Hemmer, Chris Alan" userId="S::cahemmer@ad.unc.edu::c75f5715-92e3-41a0-a671-cd7729daaf76" providerId="AD" clId="Web-{95CDEF61-3FC0-4902-BE15-DA3347CA36C1}" dt="2018-10-09T23:56:49.846" v="37"/>
        <pc:sldMkLst>
          <pc:docMk/>
          <pc:sldMk cId="0" sldId="271"/>
        </pc:sldMkLst>
      </pc:sldChg>
      <pc:sldChg chg="del">
        <pc:chgData name="Hemmer, Chris Alan" userId="S::cahemmer@ad.unc.edu::c75f5715-92e3-41a0-a671-cd7729daaf76" providerId="AD" clId="Web-{95CDEF61-3FC0-4902-BE15-DA3347CA36C1}" dt="2018-10-09T23:56:49.846" v="36"/>
        <pc:sldMkLst>
          <pc:docMk/>
          <pc:sldMk cId="0" sldId="272"/>
        </pc:sldMkLst>
      </pc:sldChg>
      <pc:sldChg chg="del">
        <pc:chgData name="Hemmer, Chris Alan" userId="S::cahemmer@ad.unc.edu::c75f5715-92e3-41a0-a671-cd7729daaf76" providerId="AD" clId="Web-{95CDEF61-3FC0-4902-BE15-DA3347CA36C1}" dt="2018-10-09T23:56:49.846" v="35"/>
        <pc:sldMkLst>
          <pc:docMk/>
          <pc:sldMk cId="0" sldId="273"/>
        </pc:sldMkLst>
      </pc:sldChg>
      <pc:sldChg chg="del">
        <pc:chgData name="Hemmer, Chris Alan" userId="S::cahemmer@ad.unc.edu::c75f5715-92e3-41a0-a671-cd7729daaf76" providerId="AD" clId="Web-{95CDEF61-3FC0-4902-BE15-DA3347CA36C1}" dt="2018-10-09T23:56:49.846" v="34"/>
        <pc:sldMkLst>
          <pc:docMk/>
          <pc:sldMk cId="0" sldId="274"/>
        </pc:sldMkLst>
      </pc:sldChg>
      <pc:sldChg chg="del">
        <pc:chgData name="Hemmer, Chris Alan" userId="S::cahemmer@ad.unc.edu::c75f5715-92e3-41a0-a671-cd7729daaf76" providerId="AD" clId="Web-{95CDEF61-3FC0-4902-BE15-DA3347CA36C1}" dt="2018-10-09T23:56:49.846" v="33"/>
        <pc:sldMkLst>
          <pc:docMk/>
          <pc:sldMk cId="0" sldId="275"/>
        </pc:sldMkLst>
      </pc:sldChg>
      <pc:sldChg chg="del">
        <pc:chgData name="Hemmer, Chris Alan" userId="S::cahemmer@ad.unc.edu::c75f5715-92e3-41a0-a671-cd7729daaf76" providerId="AD" clId="Web-{95CDEF61-3FC0-4902-BE15-DA3347CA36C1}" dt="2018-10-09T23:56:49.846" v="32"/>
        <pc:sldMkLst>
          <pc:docMk/>
          <pc:sldMk cId="0" sldId="276"/>
        </pc:sldMkLst>
      </pc:sldChg>
      <pc:sldChg chg="addSp modSp">
        <pc:chgData name="Hemmer, Chris Alan" userId="S::cahemmer@ad.unc.edu::c75f5715-92e3-41a0-a671-cd7729daaf76" providerId="AD" clId="Web-{95CDEF61-3FC0-4902-BE15-DA3347CA36C1}" dt="2018-10-10T00:00:09.744" v="75" actId="1076"/>
        <pc:sldMkLst>
          <pc:docMk/>
          <pc:sldMk cId="0" sldId="277"/>
        </pc:sldMkLst>
        <pc:spChg chg="add mod">
          <ac:chgData name="Hemmer, Chris Alan" userId="S::cahemmer@ad.unc.edu::c75f5715-92e3-41a0-a671-cd7729daaf76" providerId="AD" clId="Web-{95CDEF61-3FC0-4902-BE15-DA3347CA36C1}" dt="2018-10-10T00:00:00.900" v="71" actId="1076"/>
          <ac:spMkLst>
            <pc:docMk/>
            <pc:sldMk cId="0" sldId="277"/>
            <ac:spMk id="2" creationId="{DD801B8D-D1FD-4DEF-9EDF-7E76EFAF82D9}"/>
          </ac:spMkLst>
        </pc:spChg>
        <pc:spChg chg="mod">
          <ac:chgData name="Hemmer, Chris Alan" userId="S::cahemmer@ad.unc.edu::c75f5715-92e3-41a0-a671-cd7729daaf76" providerId="AD" clId="Web-{95CDEF61-3FC0-4902-BE15-DA3347CA36C1}" dt="2018-10-10T00:00:09.713" v="73" actId="1076"/>
          <ac:spMkLst>
            <pc:docMk/>
            <pc:sldMk cId="0" sldId="277"/>
            <ac:spMk id="367" creationId="{00000000-0000-0000-0000-000000000000}"/>
          </ac:spMkLst>
        </pc:spChg>
        <pc:spChg chg="mod">
          <ac:chgData name="Hemmer, Chris Alan" userId="S::cahemmer@ad.unc.edu::c75f5715-92e3-41a0-a671-cd7729daaf76" providerId="AD" clId="Web-{95CDEF61-3FC0-4902-BE15-DA3347CA36C1}" dt="2018-10-10T00:00:09.729" v="74" actId="1076"/>
          <ac:spMkLst>
            <pc:docMk/>
            <pc:sldMk cId="0" sldId="277"/>
            <ac:spMk id="368" creationId="{00000000-0000-0000-0000-000000000000}"/>
          </ac:spMkLst>
        </pc:spChg>
        <pc:spChg chg="mod">
          <ac:chgData name="Hemmer, Chris Alan" userId="S::cahemmer@ad.unc.edu::c75f5715-92e3-41a0-a671-cd7729daaf76" providerId="AD" clId="Web-{95CDEF61-3FC0-4902-BE15-DA3347CA36C1}" dt="2018-10-10T00:00:09.744" v="75" actId="1076"/>
          <ac:spMkLst>
            <pc:docMk/>
            <pc:sldMk cId="0" sldId="277"/>
            <ac:spMk id="369" creationId="{00000000-0000-0000-0000-000000000000}"/>
          </ac:spMkLst>
        </pc:spChg>
        <pc:spChg chg="mod">
          <ac:chgData name="Hemmer, Chris Alan" userId="S::cahemmer@ad.unc.edu::c75f5715-92e3-41a0-a671-cd7729daaf76" providerId="AD" clId="Web-{95CDEF61-3FC0-4902-BE15-DA3347CA36C1}" dt="2018-10-09T23:59:08.525" v="53" actId="1076"/>
          <ac:spMkLst>
            <pc:docMk/>
            <pc:sldMk cId="0" sldId="277"/>
            <ac:spMk id="371" creationId="{00000000-0000-0000-0000-000000000000}"/>
          </ac:spMkLst>
        </pc:spChg>
        <pc:spChg chg="mod">
          <ac:chgData name="Hemmer, Chris Alan" userId="S::cahemmer@ad.unc.edu::c75f5715-92e3-41a0-a671-cd7729daaf76" providerId="AD" clId="Web-{95CDEF61-3FC0-4902-BE15-DA3347CA36C1}" dt="2018-10-09T23:59:08.525" v="54" actId="1076"/>
          <ac:spMkLst>
            <pc:docMk/>
            <pc:sldMk cId="0" sldId="277"/>
            <ac:spMk id="372" creationId="{00000000-0000-0000-0000-000000000000}"/>
          </ac:spMkLst>
        </pc:spChg>
        <pc:spChg chg="mod">
          <ac:chgData name="Hemmer, Chris Alan" userId="S::cahemmer@ad.unc.edu::c75f5715-92e3-41a0-a671-cd7729daaf76" providerId="AD" clId="Web-{95CDEF61-3FC0-4902-BE15-DA3347CA36C1}" dt="2018-10-09T23:59:15.462" v="56" actId="1076"/>
          <ac:spMkLst>
            <pc:docMk/>
            <pc:sldMk cId="0" sldId="277"/>
            <ac:spMk id="374" creationId="{00000000-0000-0000-0000-000000000000}"/>
          </ac:spMkLst>
        </pc:spChg>
        <pc:picChg chg="mod">
          <ac:chgData name="Hemmer, Chris Alan" userId="S::cahemmer@ad.unc.edu::c75f5715-92e3-41a0-a671-cd7729daaf76" providerId="AD" clId="Web-{95CDEF61-3FC0-4902-BE15-DA3347CA36C1}" dt="2018-10-10T00:00:09.713" v="72" actId="1076"/>
          <ac:picMkLst>
            <pc:docMk/>
            <pc:sldMk cId="0" sldId="277"/>
            <ac:picMk id="366" creationId="{00000000-0000-0000-0000-000000000000}"/>
          </ac:picMkLst>
        </pc:picChg>
        <pc:picChg chg="mod">
          <ac:chgData name="Hemmer, Chris Alan" userId="S::cahemmer@ad.unc.edu::c75f5715-92e3-41a0-a671-cd7729daaf76" providerId="AD" clId="Web-{95CDEF61-3FC0-4902-BE15-DA3347CA36C1}" dt="2018-10-09T23:59:08.525" v="52" actId="1076"/>
          <ac:picMkLst>
            <pc:docMk/>
            <pc:sldMk cId="0" sldId="277"/>
            <ac:picMk id="370" creationId="{00000000-0000-0000-0000-000000000000}"/>
          </ac:picMkLst>
        </pc:picChg>
        <pc:picChg chg="mod">
          <ac:chgData name="Hemmer, Chris Alan" userId="S::cahemmer@ad.unc.edu::c75f5715-92e3-41a0-a671-cd7729daaf76" providerId="AD" clId="Web-{95CDEF61-3FC0-4902-BE15-DA3347CA36C1}" dt="2018-10-09T23:59:15.446" v="55" actId="1076"/>
          <ac:picMkLst>
            <pc:docMk/>
            <pc:sldMk cId="0" sldId="277"/>
            <ac:picMk id="373" creationId="{00000000-0000-0000-0000-000000000000}"/>
          </ac:picMkLst>
        </pc:picChg>
      </pc:sldChg>
      <pc:sldChg chg="del">
        <pc:chgData name="Hemmer, Chris Alan" userId="S::cahemmer@ad.unc.edu::c75f5715-92e3-41a0-a671-cd7729daaf76" providerId="AD" clId="Web-{95CDEF61-3FC0-4902-BE15-DA3347CA36C1}" dt="2018-10-09T23:56:41.393" v="31"/>
        <pc:sldMkLst>
          <pc:docMk/>
          <pc:sldMk cId="0" sldId="278"/>
        </pc:sldMkLst>
      </pc:sldChg>
    </pc:docChg>
  </pc:docChgLst>
  <pc:docChgLst>
    <pc:chgData name="Hemmer, Chris Alan" userId="S::cahemmer@ad.unc.edu::c75f5715-92e3-41a0-a671-cd7729daaf76" providerId="AD" clId="Web-{0D179D7B-D2EC-41E2-B7FB-6A51C617F1BD}"/>
    <pc:docChg chg="modSld">
      <pc:chgData name="Hemmer, Chris Alan" userId="S::cahemmer@ad.unc.edu::c75f5715-92e3-41a0-a671-cd7729daaf76" providerId="AD" clId="Web-{0D179D7B-D2EC-41E2-B7FB-6A51C617F1BD}" dt="2018-10-09T23:51:58.217" v="14" actId="20577"/>
      <pc:docMkLst>
        <pc:docMk/>
      </pc:docMkLst>
      <pc:sldChg chg="modSp">
        <pc:chgData name="Hemmer, Chris Alan" userId="S::cahemmer@ad.unc.edu::c75f5715-92e3-41a0-a671-cd7729daaf76" providerId="AD" clId="Web-{0D179D7B-D2EC-41E2-B7FB-6A51C617F1BD}" dt="2018-10-09T23:51:58.217" v="13" actId="20577"/>
        <pc:sldMkLst>
          <pc:docMk/>
          <pc:sldMk cId="0" sldId="256"/>
        </pc:sldMkLst>
        <pc:spChg chg="mod">
          <ac:chgData name="Hemmer, Chris Alan" userId="S::cahemmer@ad.unc.edu::c75f5715-92e3-41a0-a671-cd7729daaf76" providerId="AD" clId="Web-{0D179D7B-D2EC-41E2-B7FB-6A51C617F1BD}" dt="2018-10-09T23:51:58.217" v="13" actId="20577"/>
          <ac:spMkLst>
            <pc:docMk/>
            <pc:sldMk cId="0" sldId="256"/>
            <ac:spMk id="119" creationId="{00000000-0000-0000-0000-000000000000}"/>
          </ac:spMkLst>
        </pc:spChg>
      </pc:sldChg>
    </pc:docChg>
  </pc:docChgLst>
  <pc:docChgLst>
    <pc:chgData name="Hatip, Ahmet Selim" userId="cab731c9-760f-4a13-bf9b-367a89f95878" providerId="ADAL" clId="{F19DBA01-CCFC-9241-BE44-62D82786CE34}"/>
    <pc:docChg chg="modSld">
      <pc:chgData name="Hatip, Ahmet Selim" userId="cab731c9-760f-4a13-bf9b-367a89f95878" providerId="ADAL" clId="{F19DBA01-CCFC-9241-BE44-62D82786CE34}" dt="2018-10-09T02:32:46.245" v="36" actId="20577"/>
      <pc:docMkLst>
        <pc:docMk/>
      </pc:docMkLst>
      <pc:sldChg chg="modSp modNotesTx">
        <pc:chgData name="Hatip, Ahmet Selim" userId="cab731c9-760f-4a13-bf9b-367a89f95878" providerId="ADAL" clId="{F19DBA01-CCFC-9241-BE44-62D82786CE34}" dt="2018-10-09T02:32:37.671" v="24" actId="20577"/>
        <pc:sldMkLst>
          <pc:docMk/>
          <pc:sldMk cId="0" sldId="256"/>
        </pc:sldMkLst>
        <pc:spChg chg="mod">
          <ac:chgData name="Hatip, Ahmet Selim" userId="cab731c9-760f-4a13-bf9b-367a89f95878" providerId="ADAL" clId="{F19DBA01-CCFC-9241-BE44-62D82786CE34}" dt="2018-10-09T02:28:18.477" v="18" actId="20577"/>
          <ac:spMkLst>
            <pc:docMk/>
            <pc:sldMk cId="0" sldId="256"/>
            <ac:spMk id="120" creationId="{00000000-0000-0000-0000-000000000000}"/>
          </ac:spMkLst>
        </pc:spChg>
      </pc:sldChg>
      <pc:sldChg chg="modNotesTx">
        <pc:chgData name="Hatip, Ahmet Selim" userId="cab731c9-760f-4a13-bf9b-367a89f95878" providerId="ADAL" clId="{F19DBA01-CCFC-9241-BE44-62D82786CE34}" dt="2018-10-09T02:32:41.424" v="30" actId="20577"/>
        <pc:sldMkLst>
          <pc:docMk/>
          <pc:sldMk cId="0" sldId="257"/>
        </pc:sldMkLst>
      </pc:sldChg>
      <pc:sldChg chg="modNotesTx">
        <pc:chgData name="Hatip, Ahmet Selim" userId="cab731c9-760f-4a13-bf9b-367a89f95878" providerId="ADAL" clId="{F19DBA01-CCFC-9241-BE44-62D82786CE34}" dt="2018-10-09T02:32:46.245" v="36" actId="20577"/>
        <pc:sldMkLst>
          <pc:docMk/>
          <pc:sldMk cId="0" sldId="2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25000"/>
              </a:lnSpc>
            </a:pPr>
            <a:r>
              <a:rPr lang="en-US"/>
              <a:t>use me</a:t>
            </a:r>
          </a:p>
        </p:txBody>
      </p:sp>
    </p:spTree>
    <p:extLst>
      <p:ext uri="{BB962C8B-B14F-4D97-AF65-F5344CB8AC3E}">
        <p14:creationId xmlns:p14="http://schemas.microsoft.com/office/powerpoint/2010/main" val="386341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25000"/>
              </a:lnSpc>
            </a:pPr>
            <a:r>
              <a:rPr lang="en-US"/>
              <a:t>use me</a:t>
            </a:r>
          </a:p>
        </p:txBody>
      </p:sp>
    </p:spTree>
    <p:extLst>
      <p:ext uri="{BB962C8B-B14F-4D97-AF65-F5344CB8AC3E}">
        <p14:creationId xmlns:p14="http://schemas.microsoft.com/office/powerpoint/2010/main" val="2806755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25000"/>
              </a:lnSpc>
            </a:pPr>
            <a:r>
              <a:rPr lang="en-US"/>
              <a:t>use me</a:t>
            </a:r>
          </a:p>
        </p:txBody>
      </p:sp>
    </p:spTree>
    <p:extLst>
      <p:ext uri="{BB962C8B-B14F-4D97-AF65-F5344CB8AC3E}">
        <p14:creationId xmlns:p14="http://schemas.microsoft.com/office/powerpoint/2010/main" val="2378377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gif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270000" y="203200"/>
            <a:ext cx="10464800" cy="2002483"/>
          </a:xfrm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rPr lang="en-US"/>
              <a:t>Motion Planning for Concentric Tube Robots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xfrm>
            <a:off x="1270000" y="8128000"/>
            <a:ext cx="10464800" cy="11303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49148">
              <a:defRPr sz="3666"/>
            </a:pPr>
            <a:r>
              <a:rPr lang="en-US"/>
              <a:t>Ahmet Hatip, Chris Hemmer, Paul Song, Eric Xin</a:t>
            </a:r>
            <a:endParaRPr/>
          </a:p>
          <a:p>
            <a:pPr defTabSz="549148">
              <a:defRPr sz="3008"/>
            </a:pPr>
            <a:r>
              <a:t>University of North Carolina at Chapel Hill</a:t>
            </a:r>
          </a:p>
        </p:txBody>
      </p:sp>
      <p:pic>
        <p:nvPicPr>
          <p:cNvPr id="121" name="cover-phantom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5708" y="2317742"/>
            <a:ext cx="5699560" cy="5699560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22" name="interface-1-cropp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53406" y="5269397"/>
            <a:ext cx="2765686" cy="2765687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23" name="interface-2-croppe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53406" y="2298599"/>
            <a:ext cx="2765686" cy="276568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rototype-pic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9517" y="3335048"/>
            <a:ext cx="5484666" cy="3362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Concentric Tube Robots</a:t>
            </a:r>
          </a:p>
        </p:txBody>
      </p:sp>
      <p:pic>
        <p:nvPicPr>
          <p:cNvPr id="128" name="tentacle.gi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400" y="2781300"/>
            <a:ext cx="5703071" cy="4277303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802942" y="7029449"/>
            <a:ext cx="4522116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r>
              <a:t>Dr D. Caleb Rucker and Dr. Robert J. Webster III</a:t>
            </a:r>
          </a:p>
        </p:txBody>
      </p:sp>
      <p:pic>
        <p:nvPicPr>
          <p:cNvPr id="131" name="image_side_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45300" y="2781300"/>
            <a:ext cx="5753100" cy="5174419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132" name="LungWithVesselsCrop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79517" y="2626176"/>
            <a:ext cx="5484666" cy="5484666"/>
          </a:xfrm>
          <a:prstGeom prst="rect">
            <a:avLst/>
          </a:prstGeom>
          <a:ln w="12700">
            <a:miter lim="400000"/>
          </a:ln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 advAuto="0"/>
      <p:bldP spid="132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xfrm>
            <a:off x="952500" y="70627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How do they work?</a:t>
            </a:r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36" name="planning-variables-new.pdf"/>
          <p:cNvPicPr>
            <a:picLocks noChangeAspect="1"/>
          </p:cNvPicPr>
          <p:nvPr/>
        </p:nvPicPr>
        <p:blipFill>
          <a:blip r:embed="rId3">
            <a:extLst/>
          </a:blip>
          <a:srcRect t="20331" r="356" b="33473"/>
          <a:stretch>
            <a:fillRect/>
          </a:stretch>
        </p:blipFill>
        <p:spPr>
          <a:xfrm>
            <a:off x="3544825" y="2235748"/>
            <a:ext cx="5912661" cy="2440068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2625344" y="4463125"/>
            <a:ext cx="77541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C-space: (</a:t>
            </a:r>
            <a:r>
              <a:rPr i="1"/>
              <a:t>n</a:t>
            </a:r>
            <a:r>
              <a:t> rotations x </a:t>
            </a:r>
            <a:r>
              <a:rPr i="1"/>
              <a:t>n </a:t>
            </a:r>
            <a:r>
              <a:t>translations)</a:t>
            </a:r>
          </a:p>
        </p:txBody>
      </p:sp>
      <p:sp>
        <p:nvSpPr>
          <p:cNvPr id="2" name="Shape 153">
            <a:extLst>
              <a:ext uri="{FF2B5EF4-FFF2-40B4-BE49-F238E27FC236}">
                <a16:creationId xmlns:a16="http://schemas.microsoft.com/office/drawing/2014/main" id="{28B85879-6325-4ED6-B0DA-A332B1FBB2AB}"/>
              </a:ext>
            </a:extLst>
          </p:cNvPr>
          <p:cNvSpPr/>
          <p:nvPr/>
        </p:nvSpPr>
        <p:spPr>
          <a:xfrm>
            <a:off x="4630091" y="5436455"/>
            <a:ext cx="374461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Computation</a:t>
            </a:r>
            <a:r>
              <a:t> time:</a:t>
            </a:r>
          </a:p>
        </p:txBody>
      </p:sp>
      <p:pic>
        <p:nvPicPr>
          <p:cNvPr id="3" name="Screen Shot 2014-06-01 at 3.19.23 PM.png" descr="A close up of a device&#10;&#10;Description generated with high confidence">
            <a:extLst>
              <a:ext uri="{FF2B5EF4-FFF2-40B4-BE49-F238E27FC236}">
                <a16:creationId xmlns:a16="http://schemas.microsoft.com/office/drawing/2014/main" id="{5E3B24AB-1359-4A2D-93D8-39D67FBE7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01760" y="5465066"/>
            <a:ext cx="2849751" cy="269119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50">
            <a:extLst>
              <a:ext uri="{FF2B5EF4-FFF2-40B4-BE49-F238E27FC236}">
                <a16:creationId xmlns:a16="http://schemas.microsoft.com/office/drawing/2014/main" id="{072D13E4-B8E1-4F22-93FD-308B444E6FF4}"/>
              </a:ext>
            </a:extLst>
          </p:cNvPr>
          <p:cNvSpPr/>
          <p:nvPr/>
        </p:nvSpPr>
        <p:spPr>
          <a:xfrm>
            <a:off x="7898014" y="8278115"/>
            <a:ext cx="44572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~0.0000001 seconds</a:t>
            </a:r>
          </a:p>
        </p:txBody>
      </p:sp>
      <p:pic>
        <p:nvPicPr>
          <p:cNvPr id="5" name="tentacle.gif">
            <a:extLst>
              <a:ext uri="{FF2B5EF4-FFF2-40B4-BE49-F238E27FC236}">
                <a16:creationId xmlns:a16="http://schemas.microsoft.com/office/drawing/2014/main" id="{175BFE95-6405-4CAC-ADA4-407377167556}"/>
              </a:ext>
            </a:extLst>
          </p:cNvPr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9461" y="5555959"/>
            <a:ext cx="3815923" cy="2861942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6" name="Shape 152">
            <a:extLst>
              <a:ext uri="{FF2B5EF4-FFF2-40B4-BE49-F238E27FC236}">
                <a16:creationId xmlns:a16="http://schemas.microsoft.com/office/drawing/2014/main" id="{D4A41100-7169-4290-A195-F904913395FB}"/>
              </a:ext>
            </a:extLst>
          </p:cNvPr>
          <p:cNvSpPr/>
          <p:nvPr/>
        </p:nvSpPr>
        <p:spPr>
          <a:xfrm>
            <a:off x="917207" y="8454385"/>
            <a:ext cx="344043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~0.001 seconds</a:t>
            </a:r>
          </a:p>
        </p:txBody>
      </p:sp>
      <p:sp>
        <p:nvSpPr>
          <p:cNvPr id="8" name="Shape 154">
            <a:extLst>
              <a:ext uri="{FF2B5EF4-FFF2-40B4-BE49-F238E27FC236}">
                <a16:creationId xmlns:a16="http://schemas.microsoft.com/office/drawing/2014/main" id="{D087E5B8-F66B-4031-A4A9-95C1A48D2ED9}"/>
              </a:ext>
            </a:extLst>
          </p:cNvPr>
          <p:cNvSpPr/>
          <p:nvPr/>
        </p:nvSpPr>
        <p:spPr>
          <a:xfrm>
            <a:off x="10613466" y="7859015"/>
            <a:ext cx="165029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r>
              <a:t>Rethink Robotics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Acknowledgements</a:t>
            </a:r>
          </a:p>
        </p:txBody>
      </p:sp>
      <p:sp>
        <p:nvSpPr>
          <p:cNvPr id="365" name="Shape 3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366" name="nsf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6317" y="2217177"/>
            <a:ext cx="2108200" cy="2120900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Shape 367"/>
          <p:cNvSpPr/>
          <p:nvPr/>
        </p:nvSpPr>
        <p:spPr>
          <a:xfrm>
            <a:off x="245803" y="4249177"/>
            <a:ext cx="43324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GRFP DGE-1144081</a:t>
            </a:r>
          </a:p>
        </p:txBody>
      </p:sp>
      <p:sp>
        <p:nvSpPr>
          <p:cNvPr id="368" name="Shape 368"/>
          <p:cNvSpPr/>
          <p:nvPr/>
        </p:nvSpPr>
        <p:spPr>
          <a:xfrm>
            <a:off x="1122256" y="4757177"/>
            <a:ext cx="25795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IIS-0905344</a:t>
            </a:r>
          </a:p>
        </p:txBody>
      </p:sp>
      <p:sp>
        <p:nvSpPr>
          <p:cNvPr id="369" name="Shape 369"/>
          <p:cNvSpPr/>
          <p:nvPr/>
        </p:nvSpPr>
        <p:spPr>
          <a:xfrm>
            <a:off x="1122256" y="5277878"/>
            <a:ext cx="25795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IIS-1149965</a:t>
            </a:r>
          </a:p>
        </p:txBody>
      </p:sp>
      <p:pic>
        <p:nvPicPr>
          <p:cNvPr id="370" name="ni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94321" y="2381890"/>
            <a:ext cx="2159000" cy="215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>
            <a:off x="8855231" y="4639315"/>
            <a:ext cx="30371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R01EB017467</a:t>
            </a:r>
          </a:p>
        </p:txBody>
      </p:sp>
      <p:sp>
        <p:nvSpPr>
          <p:cNvPr id="372" name="Shape 372"/>
          <p:cNvSpPr/>
          <p:nvPr/>
        </p:nvSpPr>
        <p:spPr>
          <a:xfrm>
            <a:off x="8855231" y="5172715"/>
            <a:ext cx="30371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R21EB017952</a:t>
            </a:r>
          </a:p>
        </p:txBody>
      </p:sp>
      <p:pic>
        <p:nvPicPr>
          <p:cNvPr id="373" name="vandy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5788" y="2647310"/>
            <a:ext cx="2298701" cy="2377289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hape 374"/>
          <p:cNvSpPr/>
          <p:nvPr/>
        </p:nvSpPr>
        <p:spPr>
          <a:xfrm>
            <a:off x="5245411" y="4952360"/>
            <a:ext cx="20194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MED 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801B8D-D1FD-4DEF-9EDF-7E76EFAF82D9}"/>
              </a:ext>
            </a:extLst>
          </p:cNvPr>
          <p:cNvSpPr txBox="1"/>
          <p:nvPr/>
        </p:nvSpPr>
        <p:spPr>
          <a:xfrm>
            <a:off x="2478624" y="6345954"/>
            <a:ext cx="8052713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/>
              <a:t>Luis G. Torres, Alan Kuntz, Hunter B. Gilbert, Philip J. Swaney, Richard J. Hendrick, Robert J. Webster III, and Ron </a:t>
            </a:r>
            <a:r>
              <a:rPr lang="en-US" sz="1800" err="1"/>
              <a:t>Alterovitz</a:t>
            </a:r>
            <a:r>
              <a:rPr lang="en-US" sz="1800"/>
              <a:t>, "A Motion Planning Approach to Automatic Obstacle Avoidance during Concentric Tube Robot Teleoperation," in </a:t>
            </a:r>
            <a:r>
              <a:rPr lang="en-US" sz="1800" i="1"/>
              <a:t>Proc. IEEE International Conference on Robotics and Automation (ICRA)</a:t>
            </a:r>
            <a:r>
              <a:rPr lang="en-US" sz="1800"/>
              <a:t>, May 2015, pp. 2361-2367</a:t>
            </a:r>
          </a:p>
          <a:p>
            <a:endParaRPr lang="en-US" sz="1800"/>
          </a:p>
          <a:p>
            <a:r>
              <a:rPr lang="en-US" sz="1800"/>
              <a:t>Luis G. Torres, Cenk Baykal, and Ron </a:t>
            </a:r>
            <a:r>
              <a:rPr lang="en-US" sz="1800" err="1"/>
              <a:t>Alterovitz</a:t>
            </a:r>
            <a:r>
              <a:rPr lang="en-US" sz="1800"/>
              <a:t>, "Interactive-rate Motion Planning for Concentric Tube Robots," in </a:t>
            </a:r>
            <a:r>
              <a:rPr lang="en-US" sz="1800" i="1"/>
              <a:t>Proc. IEEE International Conference on Robotics and Automation (ICRA)</a:t>
            </a:r>
            <a:r>
              <a:rPr lang="en-US" sz="1800"/>
              <a:t>, May 2014, pp. 1915-1921.</a:t>
            </a:r>
          </a:p>
          <a:p>
            <a:pPr marL="0" marR="0" indent="0" algn="ctr" defTabSz="5842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800" b="0" i="0" u="none" strike="noStrike" cap="none" spc="0" baseline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DCC5CC95643749BB45A8C0EE162BB6" ma:contentTypeVersion="4" ma:contentTypeDescription="Create a new document." ma:contentTypeScope="" ma:versionID="07260abd912bf08988d68e1e5f6e763f">
  <xsd:schema xmlns:xsd="http://www.w3.org/2001/XMLSchema" xmlns:xs="http://www.w3.org/2001/XMLSchema" xmlns:p="http://schemas.microsoft.com/office/2006/metadata/properties" xmlns:ns2="65665fc2-422e-4923-9116-676fb7f3f55d" targetNamespace="http://schemas.microsoft.com/office/2006/metadata/properties" ma:root="true" ma:fieldsID="fbbc0958df9ef380a4f346ff05a2d04f" ns2:_="">
    <xsd:import namespace="65665fc2-422e-4923-9116-676fb7f3f5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665fc2-422e-4923-9116-676fb7f3f5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16FE79-3F0E-4D8F-B98D-3E22E31CAF5B}">
  <ds:schemaRefs>
    <ds:schemaRef ds:uri="65665fc2-422e-4923-9116-676fb7f3f5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85176AD-CD19-410E-9907-60819C711036}">
  <ds:schemaRefs>
    <ds:schemaRef ds:uri="65665fc2-422e-4923-9116-676fb7f3f5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B2BB29A-FE9A-4AD9-984D-86590BF22A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4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White</vt:lpstr>
      <vt:lpstr>Motion Planning for Concentric Tube Robots</vt:lpstr>
      <vt:lpstr>Concentric Tube Robots</vt:lpstr>
      <vt:lpstr>How do they work?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Interactive-rate Motion Planning for Concentric Tube Robots</dc:title>
  <cp:revision>1</cp:revision>
  <dcterms:modified xsi:type="dcterms:W3CDTF">2018-10-10T00:01:10Z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0x0101006EDCC5CC95643749BB45A8C0EE162BB6</vt:lpwstr>
  </property>
</Properties>
</file>